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57" r:id="rId5"/>
    <p:sldId id="259" r:id="rId6"/>
    <p:sldId id="260" r:id="rId7"/>
    <p:sldId id="264" r:id="rId8"/>
    <p:sldId id="265" r:id="rId9"/>
    <p:sldId id="261" r:id="rId10"/>
    <p:sldId id="263" r:id="rId11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44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722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74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806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618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078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465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41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0110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182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6739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09D99-35F8-4E26-9D89-8649DDFB3122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39AE4-118A-4DFB-B706-9A350B732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500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9586" y="0"/>
            <a:ext cx="7772400" cy="1700011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Microfossiles </a:t>
            </a:r>
            <a:br>
              <a:rPr lang="fr-FR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dans un galet </a:t>
            </a:r>
            <a:endParaRPr lang="fr-FR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Espace réservé du contenu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37138"/>
            <a:ext cx="4579664" cy="432086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4264" y="2537138"/>
            <a:ext cx="4759700" cy="432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677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"/>
            <a:ext cx="8515350" cy="6812280"/>
          </a:xfrm>
        </p:spPr>
      </p:pic>
      <p:sp>
        <p:nvSpPr>
          <p:cNvPr id="7" name="ZoneTexte 6"/>
          <p:cNvSpPr txBox="1"/>
          <p:nvPr/>
        </p:nvSpPr>
        <p:spPr>
          <a:xfrm>
            <a:off x="437881" y="6334780"/>
            <a:ext cx="7639587" cy="523220"/>
          </a:xfrm>
          <a:prstGeom prst="rect">
            <a:avLst/>
          </a:prstGeom>
          <a:solidFill>
            <a:srgbClr val="000000">
              <a:alpha val="32941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Alvéolines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2000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recloisonnées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Milioles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(non cloisonnées)</a:t>
            </a:r>
            <a:endParaRPr lang="fr-FR" sz="28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055387" y="3715137"/>
            <a:ext cx="2619643" cy="2619643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307303" y="3636810"/>
            <a:ext cx="3102602" cy="1015663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axiale d’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alvéoline</a:t>
            </a:r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fragmentée avant la sédimentation (courants)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4675030" y="4036920"/>
            <a:ext cx="695459" cy="437882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4121238" y="2354992"/>
            <a:ext cx="2498501" cy="707886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axiale de 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H="1" flipV="1">
            <a:off x="3515932" y="2573322"/>
            <a:ext cx="785611" cy="135614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>
            <a:off x="850006" y="1017431"/>
            <a:ext cx="1068946" cy="1691505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>
            <a:off x="1197736" y="953037"/>
            <a:ext cx="721216" cy="737652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918952" y="12244"/>
            <a:ext cx="2498501" cy="1015663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 équatoriales de 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milioles</a:t>
            </a:r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quinqueloculines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403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"/>
            <a:ext cx="8515350" cy="6812280"/>
          </a:xfrm>
        </p:spPr>
      </p:pic>
      <p:sp>
        <p:nvSpPr>
          <p:cNvPr id="5" name="ZoneTexte 4"/>
          <p:cNvSpPr txBox="1"/>
          <p:nvPr/>
        </p:nvSpPr>
        <p:spPr>
          <a:xfrm>
            <a:off x="4257675" y="58111"/>
            <a:ext cx="42576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Nombreuses </a:t>
            </a:r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milioles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section équatoriale</a:t>
            </a:r>
            <a:endParaRPr lang="fr-FR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782613" y="3709726"/>
            <a:ext cx="2498501" cy="707886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axiale de 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flipH="1" flipV="1">
            <a:off x="5177307" y="3928056"/>
            <a:ext cx="785611" cy="135614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33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3"/>
            <a:ext cx="8615966" cy="6892773"/>
          </a:xfrm>
        </p:spPr>
      </p:pic>
      <p:sp>
        <p:nvSpPr>
          <p:cNvPr id="5" name="ZoneTexte 4"/>
          <p:cNvSpPr txBox="1"/>
          <p:nvPr/>
        </p:nvSpPr>
        <p:spPr>
          <a:xfrm>
            <a:off x="4257675" y="58111"/>
            <a:ext cx="42576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Nombreuses </a:t>
            </a:r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milioles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section équatoriale</a:t>
            </a:r>
            <a:endParaRPr lang="fr-FR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-55339" y="181221"/>
            <a:ext cx="2498501" cy="707886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 axiales de 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milioles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Connecteur droit avec flèche 6"/>
          <p:cNvCxnSpPr>
            <a:stCxn id="6" idx="2"/>
          </p:cNvCxnSpPr>
          <p:nvPr/>
        </p:nvCxnSpPr>
        <p:spPr>
          <a:xfrm>
            <a:off x="1193912" y="889107"/>
            <a:ext cx="1356105" cy="231355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>
            <a:stCxn id="6" idx="2"/>
          </p:cNvCxnSpPr>
          <p:nvPr/>
        </p:nvCxnSpPr>
        <p:spPr>
          <a:xfrm>
            <a:off x="1193912" y="889107"/>
            <a:ext cx="1411444" cy="4352594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819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Espace réservé du contenu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"/>
            <a:ext cx="8515350" cy="6812280"/>
          </a:xfrm>
        </p:spPr>
      </p:pic>
      <p:sp>
        <p:nvSpPr>
          <p:cNvPr id="11" name="Ellipse 10"/>
          <p:cNvSpPr/>
          <p:nvPr/>
        </p:nvSpPr>
        <p:spPr>
          <a:xfrm>
            <a:off x="3271234" y="3090929"/>
            <a:ext cx="1931831" cy="1931831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0" y="1255689"/>
            <a:ext cx="3387143" cy="1323439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équatoriale de 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</a:t>
            </a:r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 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triloculine</a:t>
            </a:r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» : la spirale d’enroulement des loges est en 3 branches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2408349" y="2616088"/>
            <a:ext cx="978794" cy="880024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257675" y="58111"/>
            <a:ext cx="42576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Nombreuses </a:t>
            </a:r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milioles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section équatoriale</a:t>
            </a:r>
            <a:endParaRPr lang="fr-FR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5795493" y="2979238"/>
            <a:ext cx="862884" cy="551703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V="1">
            <a:off x="3103808" y="5902785"/>
            <a:ext cx="1468192" cy="520215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628650" y="3719918"/>
            <a:ext cx="953036" cy="1834667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628650" y="3730253"/>
            <a:ext cx="1403796" cy="944308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628650" y="3753776"/>
            <a:ext cx="1431969" cy="57382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5720635" y="2579128"/>
            <a:ext cx="2794715" cy="400110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Possible Nummulite (?)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-1" y="2988509"/>
            <a:ext cx="2498501" cy="707886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 équatoriales de 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milioles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103031" y="6117465"/>
            <a:ext cx="3168203" cy="707886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Fragment d’échinoderme (entroque ?)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623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2"/>
            <a:ext cx="8515350" cy="6812278"/>
          </a:xfrm>
        </p:spPr>
      </p:pic>
      <p:sp>
        <p:nvSpPr>
          <p:cNvPr id="5" name="Ellipse 4"/>
          <p:cNvSpPr/>
          <p:nvPr/>
        </p:nvSpPr>
        <p:spPr>
          <a:xfrm>
            <a:off x="2325844" y="318128"/>
            <a:ext cx="2619643" cy="2619643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577760" y="239801"/>
            <a:ext cx="3102602" cy="400110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axiale d’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alvéoline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4945487" y="639911"/>
            <a:ext cx="695459" cy="437882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1017431" y="4774218"/>
            <a:ext cx="577403" cy="325816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>
            <a:off x="4538596" y="4284820"/>
            <a:ext cx="1039164" cy="218941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>
            <a:off x="5226408" y="4284820"/>
            <a:ext cx="351352" cy="2006770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850105" y="3566876"/>
            <a:ext cx="2498501" cy="707886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 équatoriales de 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milioles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3533" y="5267830"/>
            <a:ext cx="3102602" cy="954107"/>
          </a:xfrm>
          <a:prstGeom prst="rect">
            <a:avLst/>
          </a:prstGeom>
          <a:solidFill>
            <a:srgbClr val="000000">
              <a:alpha val="2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axiale d’</a:t>
            </a:r>
            <a:r>
              <a:rPr lang="fr-FR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alvéoline</a:t>
            </a:r>
            <a:r>
              <a:rPr lang="fr-FR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cassée au moment de la sédimentation</a:t>
            </a:r>
            <a:endParaRPr lang="fr-FR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465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18832"/>
          </a:xfrm>
        </p:spPr>
        <p:txBody>
          <a:bodyPr>
            <a:normAutofit/>
          </a:bodyPr>
          <a:lstStyle/>
          <a:p>
            <a:pPr algn="ctr"/>
            <a:r>
              <a:rPr lang="fr-FR" sz="54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Alvéoline</a:t>
            </a:r>
            <a:endParaRPr lang="fr-FR" sz="5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28650" y="1812747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9140" y="1128629"/>
            <a:ext cx="8144999" cy="5729371"/>
          </a:xfrm>
          <a:prstGeom prst="rect">
            <a:avLst/>
          </a:prstGeom>
        </p:spPr>
      </p:pic>
      <p:cxnSp>
        <p:nvCxnSpPr>
          <p:cNvPr id="10" name="Connecteur droit 9"/>
          <p:cNvCxnSpPr/>
          <p:nvPr/>
        </p:nvCxnSpPr>
        <p:spPr>
          <a:xfrm flipV="1">
            <a:off x="978794" y="5357611"/>
            <a:ext cx="1481071" cy="806474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7163068" y="2084231"/>
            <a:ext cx="1481071" cy="806474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005253" y="2690650"/>
            <a:ext cx="909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logette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139374" y="3614720"/>
            <a:ext cx="13470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Cloison</a:t>
            </a:r>
          </a:p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secondaire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2807594" y="3090760"/>
            <a:ext cx="783466" cy="424834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6147897" y="5357611"/>
            <a:ext cx="1293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Cloison</a:t>
            </a:r>
          </a:p>
          <a:p>
            <a:pPr algn="ctr"/>
            <a:r>
              <a:rPr lang="fr-FR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principale</a:t>
            </a:r>
            <a:endParaRPr lang="fr-FR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 flipH="1" flipV="1">
            <a:off x="5524596" y="4968760"/>
            <a:ext cx="760294" cy="517640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2276637" y="3820679"/>
            <a:ext cx="1058991" cy="106138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 rot="20049873">
            <a:off x="978794" y="5322677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Axe</a:t>
            </a:r>
            <a:endParaRPr lang="fr-FR" sz="2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16995" y="1142097"/>
            <a:ext cx="8309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Foraminifère fusiforme </a:t>
            </a:r>
            <a:r>
              <a:rPr lang="fr-FR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(forme de « ballon de rugby »)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à test </a:t>
            </a:r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porcellané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(blanc et brillant) 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à loges </a:t>
            </a:r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recloisonnées</a:t>
            </a:r>
            <a:endParaRPr lang="fr-FR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088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"/>
            <a:ext cx="8515350" cy="6812280"/>
          </a:xfrm>
        </p:spPr>
      </p:pic>
      <p:sp>
        <p:nvSpPr>
          <p:cNvPr id="5" name="ZoneTexte 4"/>
          <p:cNvSpPr txBox="1"/>
          <p:nvPr/>
        </p:nvSpPr>
        <p:spPr>
          <a:xfrm>
            <a:off x="437881" y="6334780"/>
            <a:ext cx="7639587" cy="523220"/>
          </a:xfrm>
          <a:prstGeom prst="rect">
            <a:avLst/>
          </a:prstGeom>
          <a:solidFill>
            <a:srgbClr val="000000">
              <a:alpha val="32941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Alvéolines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2000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recloisonnées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Milioles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(non cloisonnées)</a:t>
            </a:r>
            <a:endParaRPr lang="fr-FR" sz="28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777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"/>
            <a:ext cx="8515350" cy="6812280"/>
          </a:xfrm>
        </p:spPr>
      </p:pic>
      <p:sp>
        <p:nvSpPr>
          <p:cNvPr id="5" name="ZoneTexte 4"/>
          <p:cNvSpPr txBox="1"/>
          <p:nvPr/>
        </p:nvSpPr>
        <p:spPr>
          <a:xfrm>
            <a:off x="437881" y="6334780"/>
            <a:ext cx="7639587" cy="523220"/>
          </a:xfrm>
          <a:prstGeom prst="rect">
            <a:avLst/>
          </a:prstGeom>
          <a:solidFill>
            <a:srgbClr val="000000">
              <a:alpha val="32941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Alvéolines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2000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recloisonnées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Milioles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(non cloisonnées)</a:t>
            </a:r>
            <a:endParaRPr lang="fr-FR" sz="28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070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1855"/>
            <a:ext cx="8599819" cy="6879855"/>
          </a:xfrm>
        </p:spPr>
      </p:pic>
      <p:sp>
        <p:nvSpPr>
          <p:cNvPr id="5" name="ZoneTexte 4"/>
          <p:cNvSpPr txBox="1"/>
          <p:nvPr/>
        </p:nvSpPr>
        <p:spPr>
          <a:xfrm>
            <a:off x="437881" y="6334780"/>
            <a:ext cx="7639587" cy="523220"/>
          </a:xfrm>
          <a:prstGeom prst="rect">
            <a:avLst/>
          </a:prstGeom>
          <a:solidFill>
            <a:srgbClr val="000000">
              <a:alpha val="32941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Alvéolines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2000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recloisonnées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Milioles</a:t>
            </a: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(non cloisonnées)</a:t>
            </a:r>
            <a:endParaRPr lang="fr-FR" sz="28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9842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129</Words>
  <Application>Microsoft Office PowerPoint</Application>
  <PresentationFormat>Affichage à l'écran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Thème Office</vt:lpstr>
      <vt:lpstr>Microfossiles  dans un galet </vt:lpstr>
      <vt:lpstr>Présentation PowerPoint</vt:lpstr>
      <vt:lpstr>Présentation PowerPoint</vt:lpstr>
      <vt:lpstr>Présentation PowerPoint</vt:lpstr>
      <vt:lpstr>Présentation PowerPoint</vt:lpstr>
      <vt:lpstr>Alvéoline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Microfossiles  dans un galet </dc:title>
  <dc:creator>Siegfried Lallemant</dc:creator>
  <cp:lastModifiedBy>Siegfried Lallemant</cp:lastModifiedBy>
  <cp:revision>7</cp:revision>
  <cp:lastPrinted>2018-05-31T15:21:16Z</cp:lastPrinted>
  <dcterms:created xsi:type="dcterms:W3CDTF">2018-05-31T14:37:15Z</dcterms:created>
  <dcterms:modified xsi:type="dcterms:W3CDTF">2018-05-31T15:22:19Z</dcterms:modified>
</cp:coreProperties>
</file>