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615" autoAdjust="0"/>
  </p:normalViewPr>
  <p:slideViewPr>
    <p:cSldViewPr>
      <p:cViewPr varScale="1">
        <p:scale>
          <a:sx n="86" d="100"/>
          <a:sy n="86" d="100"/>
        </p:scale>
        <p:origin x="-6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A9E6D-C4DF-467F-A3BA-C64FB6A5CC8E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9D84F-FF74-4A94-9565-55C7221D3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9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9D84F-FF74-4A94-9565-55C7221D3D0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73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50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53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799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88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904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9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55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60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67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597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3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F49DC-BFA9-44D1-91BA-2F92073582A6}" type="datetimeFigureOut">
              <a:rPr lang="fr-FR" smtClean="0"/>
              <a:t>19/01/2019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03AAD-E79A-46A5-ADBE-691E056AF5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46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flipV="1">
            <a:off x="685800" y="-603448"/>
            <a:ext cx="4822304" cy="144017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517232"/>
            <a:ext cx="4280520" cy="121568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pic>
        <p:nvPicPr>
          <p:cNvPr id="5" name="Image 4" descr="C:\Users\Mr Sammut\Downloads\Affiche 2019 A4 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828" y="-30942"/>
            <a:ext cx="4176464" cy="7204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C:\Users\Mr Sammut\Desktop\francois st Juery\Photos 2017\DSC01317 Vue générale depuis le bar Mo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3" y="995796"/>
            <a:ext cx="2142371" cy="1654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Mr Sammut\Desktop\francois st Juery\Photos 2014\Photo 8024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7965"/>
            <a:ext cx="2160240" cy="1696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974521"/>
            <a:ext cx="2578205" cy="169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Mr Sammut\Desktop\francois st Juery\ammonites millau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0" y="5017964"/>
            <a:ext cx="1967618" cy="194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9906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</Words>
  <Application>Microsoft Office PowerPoint</Application>
  <PresentationFormat>Affichage à l'écran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HP</cp:lastModifiedBy>
  <cp:revision>7</cp:revision>
  <dcterms:created xsi:type="dcterms:W3CDTF">2019-01-18T10:13:38Z</dcterms:created>
  <dcterms:modified xsi:type="dcterms:W3CDTF">2019-01-19T08:21:28Z</dcterms:modified>
</cp:coreProperties>
</file>